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3" r:id="rId4"/>
    <p:sldId id="270" r:id="rId5"/>
    <p:sldId id="310" r:id="rId6"/>
    <p:sldId id="278" r:id="rId7"/>
    <p:sldId id="265" r:id="rId8"/>
    <p:sldId id="272" r:id="rId9"/>
    <p:sldId id="273" r:id="rId10"/>
    <p:sldId id="274" r:id="rId11"/>
    <p:sldId id="266" r:id="rId12"/>
    <p:sldId id="275" r:id="rId13"/>
    <p:sldId id="267" r:id="rId14"/>
    <p:sldId id="276" r:id="rId15"/>
    <p:sldId id="277" r:id="rId16"/>
    <p:sldId id="268" r:id="rId17"/>
    <p:sldId id="279" r:id="rId18"/>
    <p:sldId id="291" r:id="rId19"/>
    <p:sldId id="269" r:id="rId20"/>
    <p:sldId id="280" r:id="rId21"/>
    <p:sldId id="295" r:id="rId22"/>
    <p:sldId id="294" r:id="rId23"/>
    <p:sldId id="296" r:id="rId24"/>
    <p:sldId id="290" r:id="rId25"/>
    <p:sldId id="292" r:id="rId26"/>
    <p:sldId id="293" r:id="rId27"/>
    <p:sldId id="289" r:id="rId28"/>
    <p:sldId id="298" r:id="rId29"/>
    <p:sldId id="297" r:id="rId30"/>
    <p:sldId id="300" r:id="rId31"/>
    <p:sldId id="281" r:id="rId32"/>
    <p:sldId id="299" r:id="rId33"/>
    <p:sldId id="301" r:id="rId34"/>
    <p:sldId id="302" r:id="rId35"/>
    <p:sldId id="283" r:id="rId36"/>
    <p:sldId id="288" r:id="rId37"/>
    <p:sldId id="284" r:id="rId38"/>
    <p:sldId id="303" r:id="rId39"/>
    <p:sldId id="282" r:id="rId40"/>
    <p:sldId id="304" r:id="rId41"/>
    <p:sldId id="285" r:id="rId42"/>
    <p:sldId id="286" r:id="rId43"/>
    <p:sldId id="311" r:id="rId44"/>
    <p:sldId id="308" r:id="rId45"/>
    <p:sldId id="306" r:id="rId46"/>
    <p:sldId id="305" r:id="rId47"/>
    <p:sldId id="30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6394E-A246-446B-9287-E20E87EA6E11}" v="1503" dt="2022-06-24T17:11:38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9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7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3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7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0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1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20096"/>
            <a:ext cx="736599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YeJi’s</a:t>
            </a:r>
            <a:r>
              <a:rPr lang="en-US" altLang="ko-KR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Cereal Market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웹서버컴퓨팅 최종 과제</a:t>
            </a:r>
            <a:endParaRPr lang="en-US" altLang="ko-KR" sz="2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b="1" kern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소프트웨어학과</a:t>
            </a:r>
            <a:r>
              <a:rPr lang="en-US" altLang="ko-KR" sz="2400" b="1" kern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_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구예지</a:t>
            </a:r>
            <a:endParaRPr lang="en-US" altLang="ko-KR" sz="2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endParaRPr lang="ko-KR" altLang="en-US" sz="4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9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799201" y="5247307"/>
            <a:ext cx="461958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완료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회원가입이 완료 된 경우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넘겨주고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번에 해당하는 화면을 보여줍니다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664222"/>
            <a:ext cx="4377579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입력된 정보를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넘겨줍니다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E44CEE-9916-C29F-16E3-013CA045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8" y="995978"/>
            <a:ext cx="5560048" cy="4209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EAD83-A0E4-1F4C-38F5-0F5BEA24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55" y="5532132"/>
            <a:ext cx="44386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resultMember.jsp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55709" y="164288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4054164" y="3470531"/>
            <a:ext cx="28841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82332" y="4800066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1357493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완료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Welcome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138525" y="3248959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회원정보 수정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수정이 완료되었다는 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4585636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탈퇴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탈퇴 되었다는 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EE936-37F3-42FC-7D92-D2B182A9E3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732" y="1025857"/>
            <a:ext cx="3816430" cy="2146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963C97-8405-A167-FF3D-3EB6D04385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32" y="2884960"/>
            <a:ext cx="3641589" cy="20483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ED4DF5-531A-38A9-C65A-C9B3618A4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334" y="4314774"/>
            <a:ext cx="3745246" cy="2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resultMember.jsp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223347" y="4885765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출력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전달 받은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msg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img3 / 1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img2 /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그게 아니라면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불러오도록 조건문을 작성해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731412" y="1590089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상황에 따른 화면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img2,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만들어주어 각각 배경 사진을 다르게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2A4F2-D45B-62AA-A8A7-2C0E4EFB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9" y="1060025"/>
            <a:ext cx="3582186" cy="2756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63D240-F064-97EB-FCD8-F830C1AB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76" y="3007298"/>
            <a:ext cx="3582186" cy="32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8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623355" y="131294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893079" y="277672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>
            <a:off x="4298623" y="4345757"/>
            <a:ext cx="2909941" cy="1048198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801741" y="1027555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회원정보 수정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입력한 회원정보를 가져와줍니다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2489287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재입력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다시 입력하지 않을 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alert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57840" y="486890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수정과 탈퇴를 진행할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탈퇴를 누르게 되면 회원 정보가 사라지게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0B62E-2AC7-2AFB-1B65-371B3CE97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34" y="1180128"/>
            <a:ext cx="6736960" cy="37895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4BA9B5-9C63-8310-0D23-C8BF62D72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038" y="2015127"/>
            <a:ext cx="2892946" cy="19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updateMember.jsp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4580457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입력된 사용자 정보를 가져와서 출력하여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입력된 정보를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processAddMember.jsp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동일하게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processUpdateMember.jsp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업데이트 해주게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41764-394B-324F-3671-1C1CE899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203581"/>
            <a:ext cx="6105525" cy="226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65D7C2-5260-7BC1-A80C-3C0DF536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47" y="3786958"/>
            <a:ext cx="5029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deleteMember.jsp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3840065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msg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전달하고 해당하는 화면을 출력하게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탈퇴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DELETE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해당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삭제됩니다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656BB-45EB-1288-32FE-90664344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51" y="1103279"/>
            <a:ext cx="6134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634945" y="1501485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34945" y="454123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779487" y="914111"/>
            <a:ext cx="3935044" cy="266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Menu.jsp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메뉴바의 왼쪽에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로고를 클릭하게 되면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메인페이지로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돌아오게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차례대로 회원 수정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 기능입니다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다음의 옵션은 로그인을 했을 경우에만 볼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이전에는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join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890107" y="4126477"/>
            <a:ext cx="37138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Main.jsp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Cereal Market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메인 페이지입니다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브랜드 로고에 마우스를 가져다 대면 로고가 커지고 클릭하게 되면 해당 브랜드의 시리얼 목록이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-&gt;cinnamon toast crunch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위에 커서를 올린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A3FB9-39A4-6158-7589-178ED545FA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21" y="975912"/>
            <a:ext cx="6852974" cy="3854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74DD4-B55D-AE7A-F4B7-4C2D8DDDC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219" y="4431939"/>
            <a:ext cx="3713804" cy="20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main.jsp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69091" y="4958074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각각의 브랜드 별로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만들어 주었고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이를 해당 브랜드의 로고와 연결해주었습니다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앞에서 만든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클래스를 사용해 디자인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68817" y="5197358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위에 마우스가 올려졌을 시 이미지가 커지도록 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속도는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초로 설정하였습니다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8A6A3-41CD-38AB-708C-0EDEEB45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7" y="506714"/>
            <a:ext cx="3440784" cy="439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A0D9A1-CCA5-BF33-2B1B-D1D2B36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509" y="2355172"/>
            <a:ext cx="7067161" cy="25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2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menu.jsp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834609" y="2285988"/>
            <a:ext cx="1878574" cy="360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 메뉴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비어있는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경우 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로그인이 안 되어있는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출력합니다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c:otherwise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그게 아니라면 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로그인이 되어 있다면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 profile, logout, bag, board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출력합니다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43636" y="1251437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여부를 확인하기 위해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가져와준다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85F4C-85DF-FC6B-F916-4B4787D1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269733"/>
            <a:ext cx="6067425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520DF-B966-6E8F-0A03-A2F43B29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2" y="2285988"/>
            <a:ext cx="9083515" cy="36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6B0BD-B419-AA96-D457-E60A7AF34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63" y="445557"/>
            <a:ext cx="5303896" cy="298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5E565-8403-279D-4AC4-35EC235AB9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859" y="445557"/>
            <a:ext cx="5303896" cy="2983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21791-D50B-EA1C-3019-5BEDE5FB89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63" y="3419012"/>
            <a:ext cx="5303896" cy="29834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7D29E1-3217-8A0D-E444-F1E9D0A64C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859" y="3428999"/>
            <a:ext cx="5303896" cy="29834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203635-F5A3-DF51-4DDD-56EF3B13A4AC}"/>
              </a:ext>
            </a:extLst>
          </p:cNvPr>
          <p:cNvSpPr/>
          <p:nvPr/>
        </p:nvSpPr>
        <p:spPr>
          <a:xfrm>
            <a:off x="475984" y="372043"/>
            <a:ext cx="37138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C0C0C0"/>
                </a:highlight>
              </a:rPr>
              <a:t>각 브랜드의 상품 목록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61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090354" y="214250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4961169" y="3470531"/>
            <a:ext cx="3150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97328" y="1846424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Beforelogin.jsp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가장 먼저 보게 될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3216030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 In, Join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로그인과 회원가입의 선택지가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로그인을 하지 않으면 메인 화면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YeJi’s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Cereal Market)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넘어갈 수 없게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537C6-567F-6C14-5C4F-D303D20F1A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39" y="1238393"/>
            <a:ext cx="7317390" cy="41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6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85347" y="154861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150858" y="505851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312465" y="4108339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상품 구매를 원할 경우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장바구니에 물건이 담기게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 버튼에 마우스를 올릴 경우 버튼의 색상이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변힙니다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246954" y="1244833"/>
            <a:ext cx="3713804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 클릭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브랜드를 클릭해 들어가면 앞 슬라이드와 같이 해당 브랜드의 상품 목록이 뜹니다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거기서 원하는 상품을 클릭하면 다음과 같이 제품명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가격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상세설명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구매 버튼이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8C5E5-C20A-84F2-5EAB-BFABA3142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19" y="960740"/>
            <a:ext cx="5707845" cy="3210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18384-73E4-D1A1-AED9-C892BB4B0F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8150" y="4388818"/>
            <a:ext cx="2405114" cy="20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6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Dto.cereal.java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779700" y="3664426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Getter(), setter()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객체마다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getter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함수를 선언해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8772" y="966859"/>
            <a:ext cx="3802621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위한 객체들을 선언하였습니다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주석에 달린 것과 같이 브랜드 별로 분리해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1DE363-CA07-75ED-D583-F3834779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78" y="959483"/>
            <a:ext cx="7304084" cy="2466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997A75-01D2-98D1-9A43-0D5C7998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29" y="3664426"/>
            <a:ext cx="39338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8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Dao.cerealRepository.java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3683834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정한 형식 차례대로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setter()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함수를 불러 원하는 값을 입력시켜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그리고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이러한 방식으로 모든 상품을 입력해주었습니다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 저장을 위해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&lt;Cereal&gt;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 타입 변수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94256-ED83-0C4E-0DBF-E024E9AD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193762"/>
            <a:ext cx="6374239" cy="1398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711230-9EAC-532C-D93A-27DDE628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2" y="3169073"/>
            <a:ext cx="52673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1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Dao.cerealRepository.java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2615859"/>
            <a:ext cx="4377579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상품상세정보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모든 상품 목록에서 상품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일치하는 상품을 가져오는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getcerealById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메소드를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A45D-4679-6DB6-6CA5-D3EE663E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2037007"/>
            <a:ext cx="6037639" cy="27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상품 목록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87578" y="1114029"/>
            <a:ext cx="3459048" cy="324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cinnamonproduct.jsp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luckycharmsproduct.jsp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kelloggproduct.jsp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다음은 상품 목록을 보여주는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파일입니다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별로 각각 파일을 하나씩 나눠 주었고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구성은 거의 동일하기 때문에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cheeriosproduct.jsp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대표로 설명을 진행하겠습니다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DD18F-773B-125F-A9D4-F78B0899ED80}"/>
              </a:ext>
            </a:extLst>
          </p:cNvPr>
          <p:cNvSpPr/>
          <p:nvPr/>
        </p:nvSpPr>
        <p:spPr>
          <a:xfrm>
            <a:off x="862811" y="4667494"/>
            <a:ext cx="437757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상품 목록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Dao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패키지에 있는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cerealRepository.java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getInstance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상품을 하나씩 가져와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Cheerios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경우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이기 때문에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10~19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번까지로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4903F-7888-AF03-16D9-47A7DE7E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3" y="1039082"/>
            <a:ext cx="7899875" cy="3392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54FAD8-A783-7F69-2ADE-95CD7D45E492}"/>
              </a:ext>
            </a:extLst>
          </p:cNvPr>
          <p:cNvSpPr/>
          <p:nvPr/>
        </p:nvSpPr>
        <p:spPr>
          <a:xfrm>
            <a:off x="6715940" y="4671836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번대인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상품을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받아와 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해당하는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file, name, price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차례대로 불러와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9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상품 상세 페이지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599566" y="504381"/>
            <a:ext cx="2147762" cy="3842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cinnamonview.jsp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luckycharmsview.jsp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kelloggview.jsp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다음은 상품 상세 페이지를 보여주는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파일입니다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별로 각각 파일을 하나씩 나눠 주어 각각의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파일과 연결하였습니다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구성은 거의 동일하기 때문에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대표로 설명을 진행하겠습니다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FC9AB-3A58-3B0C-E2E8-A5C85885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2" y="1024336"/>
            <a:ext cx="9042602" cy="31894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F2831C-3648-1F20-22CC-AB1738E10A61}"/>
              </a:ext>
            </a:extLst>
          </p:cNvPr>
          <p:cNvSpPr/>
          <p:nvPr/>
        </p:nvSpPr>
        <p:spPr>
          <a:xfrm>
            <a:off x="721409" y="4610843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받아오기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Dao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패키지에 있는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cerealRepository.java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상품의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받아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file, name, price, note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불러오도록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89E162-407A-4CF2-FBFA-2BE893AE84E5}"/>
              </a:ext>
            </a:extLst>
          </p:cNvPr>
          <p:cNvSpPr/>
          <p:nvPr/>
        </p:nvSpPr>
        <p:spPr>
          <a:xfrm>
            <a:off x="6090354" y="4460746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Css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만들어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Onclikc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기능이 실행되도록 연결하였습니다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3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Buy Now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10275" y="138836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11517" y="327329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11517" y="485662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731877" y="77167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이런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confirm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창이 뜹니다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확인을 누르면 장바구니에 담기고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취소를 누르면 담기지 않습니다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67028" y="2962699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바로 장바구니 페이지로 연결되도록 경로를 설정하였습니다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605154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쇼핑을 계속하고 싶다면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continue shopping,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삭제는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delete all,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상품 삭제는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remove,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실행됩니다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90A99B-0FC4-7DA2-FD77-F1F2C5CDA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794" y="988962"/>
            <a:ext cx="3183139" cy="1097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C18AB-0B0A-2F46-6149-59AFAC9D42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6" y="2200818"/>
            <a:ext cx="7581444" cy="4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Cheeriosview.jsp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8" y="4029169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메소드가 실행되도록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5961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메소드가 실행되면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now?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confirm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창이 뜨게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확인을 누를 경우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취소를 누를 경우 창이 꺼지는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진행합니다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08E81-6619-C690-8128-0B3579B7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6" y="1208447"/>
            <a:ext cx="3895725" cy="1933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769C0C-042D-3C87-1E73-CB028D72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46" y="4061170"/>
            <a:ext cx="41148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827315" y="2804872"/>
            <a:ext cx="4377579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존재 확인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목록을 가져오는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getAllcereal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호출하고 이를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세션정보를 얻어와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827315" y="925999"/>
            <a:ext cx="5682813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sendRedirect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(),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예외처리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아이디를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전송받도록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getParameter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작성하고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전송된 아이디가 없을 때는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돌아가게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sendRedirect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작성하였습니다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대한 정보를 읽어오도록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getcerealById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호출하고 이를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객체에 저장하도록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정보가 없을 시에는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errorpage.jsp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연결되도록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3FA2E-B2EF-F6AC-D5DB-85CCAB08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5" y="829558"/>
            <a:ext cx="4754590" cy="56304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8B436C-B61F-E5E5-9743-FAF09F321FF5}"/>
              </a:ext>
            </a:extLst>
          </p:cNvPr>
          <p:cNvSpPr/>
          <p:nvPr/>
        </p:nvSpPr>
        <p:spPr>
          <a:xfrm>
            <a:off x="5827315" y="4129748"/>
            <a:ext cx="4377579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수량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상품이 장바구니에 담겨 있다면 해당 상품의 수량을 증가시키고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상품이 장바구니에 담겨 있는 것이 아니라면 해당 상품의 수량을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하고 장바구니에 추가하도록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598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removeCart.jsp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61081" y="2818614"/>
            <a:ext cx="4286836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삭제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등록된 모든 상품을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하나씩 가져오고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파라미터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같다면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remove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하도록 작성했습니다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82EC1-0A67-81F3-E790-38A4BB88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2" y="1205847"/>
            <a:ext cx="6490841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Beforelogin.jsp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88045" y="4189492"/>
            <a:ext cx="2622734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폰트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구글 폰트를 이용해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가져와주고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font-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famil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사용해 폰트를 적용하였습니다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88045" y="1218507"/>
            <a:ext cx="3523795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배경 이미지를 불러왔습니다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-cover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background-color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 배경 전체적으로 불투명하게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해주어 사용자가 보다 보기 편하게 만들어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-content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통해서 글자의 위치가 중앙으로 올 수 있도록 해주었습니다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8457FD-61EF-3B17-1416-DD67D598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0" y="1041355"/>
            <a:ext cx="6219318" cy="51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8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deleteCart.jsp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621556" y="2577267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전체 삭제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장바구니에 담겨 있는 모든 상품을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session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내장 객체의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invalidate()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사용하였습니다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9FC0F-29AE-1D65-686D-F94C56DE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90" y="2110721"/>
            <a:ext cx="4295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191626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92983" y="3429000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1245" y="5035313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240538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 페이지에서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클릭하면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다음과 같은 화면이 보여지게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014288" y="2811717"/>
            <a:ext cx="37138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카카오 주소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카카오 주소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불러와 우편번호 칸을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클릭시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추가로 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거기서 주소를 찾아 입력하면 우편번호와 주소가 자동으로 추가됩니다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상세주소는 따로 입력해줍니다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888824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 연결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이전 페이지로 돌아가 주는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주문서를 제출해주는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주문을 취소하는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버튼이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83145-4172-540C-7CB8-462F4456D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8" y="1363086"/>
            <a:ext cx="7063819" cy="39733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081CB1-76CE-4869-BA58-B3B4E75F14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733" y="2226845"/>
            <a:ext cx="2368541" cy="25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83150" y="1259247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이용해 도로명 주소와 지번 주소를 구분해서 가져 올 수 있도록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458678" y="5105899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링크 추가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사용하기 위해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src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주소를 가져와주었습니다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8F2C3-1590-FC64-EA32-ADF2DAC0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3" y="1265157"/>
            <a:ext cx="6582465" cy="47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0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205979" y="4167461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Readonly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사용자가 입력을 직접 하지 못하도록 하였고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우편번호 칸을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앞에서 생성한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findAddr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실행되도록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205979" y="906005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아이디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아이디 값을 숨겨서 전달하기 위해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type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hidde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GetParameter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불러왔습니다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0F43F-0634-7266-E8DD-C3CD74ED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2" y="1109097"/>
            <a:ext cx="7488810" cy="46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1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161511" y="4612080"/>
            <a:ext cx="345475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addCookie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Response.addCookie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사용하여 쿠키를 등록했습니다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58804" y="4684740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클래스를 사용해 폼 페이지에서 전송된 정보들을 쿠키로 생성하였습니다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유효 기간은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시간으로 설정해주었습니다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479B59-632D-820C-5875-E9124BE8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1023993"/>
            <a:ext cx="8172642" cy="34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161511" y="214250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61511" y="4979175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351726" y="127909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 submit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창에서 주문서를 작성하고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클릭하게 되면 다음과 같은 화면이 출력됩니다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72708" y="3992242"/>
            <a:ext cx="3674684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이전 페이지로 돌아가고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Complete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누르면 주문 확정 페이지로 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페이지를 누르게 되면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눌렀을 때와 같은 화면이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9D914-361F-260F-380E-229C847E1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19" y="1279099"/>
            <a:ext cx="7412612" cy="41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7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orderConfirmation.jsp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197774" y="4330259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필요한 정보들을 얻어온 쿠키 정보를 통해 출력하여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57472" y="1096717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객체를 불러와 장바구니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id, name, address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등의 쿠키 정보를 얻어오도록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cooki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getValue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사용하였습니다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633D7-362D-5A4B-7022-01B2A56018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49" y="889327"/>
            <a:ext cx="4838442" cy="2448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A8FAA0-40BD-0D3E-AB5A-CB2DD5A8E7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171" y="3077649"/>
            <a:ext cx="5252301" cy="33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5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161511" y="2029386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090354" y="488490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88045" y="1764532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complete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 확인서가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배송 예정일과 주문 번호가 출력됩니다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63B84-A5A8-08D9-1502-6A5409418A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17" y="1500497"/>
            <a:ext cx="7387926" cy="41557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053029-12CC-D166-893D-B83D3E8DAA15}"/>
              </a:ext>
            </a:extLst>
          </p:cNvPr>
          <p:cNvSpPr/>
          <p:nvPr/>
        </p:nvSpPr>
        <p:spPr>
          <a:xfrm>
            <a:off x="8235930" y="4306147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다시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페이지로 돌아가게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7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thankCustomer.jsp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9064" y="448108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위해서 배경 이미지를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지정해주었습니다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57472" y="1096717"/>
            <a:ext cx="437757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세션으로 저장된 장바구니 정보를 모두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invalidate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사용하였고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쿠키에 저장된 배송 정보를 모두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cookie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setMaxAge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메소드에 유효기간을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설정하였습니다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F2136-18EC-DAD8-90B1-5BA52A0C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92" y="1096717"/>
            <a:ext cx="4191551" cy="3531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50E1A-2F23-105E-6E2D-E990F94C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65" y="4357058"/>
            <a:ext cx="5095597" cy="20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60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212365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84642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Info cancel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Info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 않고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클릭할 때 보여지는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BC502-4FB0-C454-A59A-9296B10E9E1D}"/>
              </a:ext>
            </a:extLst>
          </p:cNvPr>
          <p:cNvCxnSpPr/>
          <p:nvPr/>
        </p:nvCxnSpPr>
        <p:spPr>
          <a:xfrm>
            <a:off x="6023859" y="3831477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6C992EE-5817-AB38-4378-CE7A8ABC42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3" y="1295955"/>
            <a:ext cx="7181537" cy="4039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D71C7C-C5B1-AA83-A4EF-7E16E64BE785}"/>
              </a:ext>
            </a:extLst>
          </p:cNvPr>
          <p:cNvSpPr/>
          <p:nvPr/>
        </p:nvSpPr>
        <p:spPr>
          <a:xfrm>
            <a:off x="8132822" y="3470531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다시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페이지로 돌아가게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8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Beforelogin.jsp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6487" y="5035511"/>
            <a:ext cx="4619581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누를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이동하도록 경로를 설정해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누를 시 회원가입 창이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6487" y="2692224"/>
            <a:ext cx="4377579" cy="259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 In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전에는 메뉴바를 보지 못하게 하기 위해서 메뉴 바는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import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하지 않았습니다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누를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loginMember.jsp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이동하도록 경로를 설정해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로그인에 성공하면 메인 페이지로 들어가게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올바른 아이디와 비밀번호를 입력하지 않을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warning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창이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626A0-B2AA-EE65-4DC5-F40BB3F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3" y="1105072"/>
            <a:ext cx="11136862" cy="1378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31559C-8A39-E297-9B5C-81DFB603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97" y="2885868"/>
            <a:ext cx="3615277" cy="28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checkOutCancelled.jsp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00496" y="4896907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위해서 배경 이미지를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지정해주었습니다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6EE38-D228-296A-21AD-3F08A668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95" y="1096717"/>
            <a:ext cx="8032683" cy="35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92984" y="3415625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92983" y="488490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355104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 실행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메뉴바에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board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클릭하면 게시판 페이지로 넘어옵니다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조회수가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8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이상인 게시물 옆에는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아이콘이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97328" y="3155400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글을 제목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글쓴이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내용 별로 검색할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623229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글쓰기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Write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글쓰기가 가능합니다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856CD-ECF8-7878-9074-C8FC00710E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1609981"/>
            <a:ext cx="7122475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193511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6090354" y="342505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1625249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save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글을 작성하고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save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글이 게시됩니다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3180392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Reset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작성 중인 글과 제목이 초기화됩니다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6B8A6-C94E-B1E5-2493-33D6BD53F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12" y="1406624"/>
            <a:ext cx="7204711" cy="40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Board.sql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029861" y="5059221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 설정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 테이블을 생성해주었습니다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그리고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web.xml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servlet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작성해주었습니다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26B82-39C1-320C-FE6F-DFFC6FD8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61" y="1093604"/>
            <a:ext cx="4120986" cy="37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list.jsp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901564" y="426489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Hot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사용하여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getHit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이상인 경우는 정해진 아이콘이 출력되도록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1788ED-9712-B115-DAED-60F80EFC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87" y="1940550"/>
            <a:ext cx="9964132" cy="1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6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35510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모드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사용자는 수정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삭제를 진행하지 못합니다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오로지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list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버튼만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79ED0-CDDF-BFFF-161F-3E4457D2DC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01" y="1355104"/>
            <a:ext cx="7155755" cy="38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7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432873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관리자모드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계정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(id: chloe01 pw:1111)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접속하게 되면 모든 글을 삭제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수정할 수 있는 권한이 생깁니다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DB461-3A63-2AD3-6826-7E029F014D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01" y="1158907"/>
            <a:ext cx="7140281" cy="40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view.jsp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493635" y="4512142"/>
            <a:ext cx="520472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사용자모드와 관리자 모드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관리자모드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${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eq “chloe01”}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chloe01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같을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delete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버튼이 활성화되도록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사용자모드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${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ne “chloe01”}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chloe01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아닐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기능만 활성화되도록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1932A-44E7-07CE-1CCF-F2F39D53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6" y="1433238"/>
            <a:ext cx="11161336" cy="25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member.sql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223454" y="5128286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 설정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 테이블을 생성해주었습니다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74973-A4D9-9C31-5182-7285511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54" y="1068348"/>
            <a:ext cx="37338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ProcessLoginMember.jsp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988377"/>
            <a:ext cx="461958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Main.jsp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완료되면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페이지로 바로 이동하도록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만들어주었습니다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266696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password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것과 동일한지 비교하는 작업을 진행합니다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1EAF9-E996-3772-B0D4-A41BF257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044019"/>
            <a:ext cx="5337541" cy="49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213308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5796342" y="3544526"/>
            <a:ext cx="2152944" cy="1776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24623" y="556363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187146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Member/</a:t>
            </a: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addMember.jsp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Join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보이는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정보는 제가 테스트를 위해 미리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입력해놓은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정보입니다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10660" y="4769331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입력하지 않을 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동일하게 입력하라는 경고창이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아이디를 입력하지 않거나 비밀번호를 아예 입력하지 않을 때에도 경고창이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079021" y="3470531"/>
            <a:ext cx="382606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회원가입이 완료되고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reset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입력한 정보가 모두 지워집니다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8C547-1F89-DC40-16E8-4DB91049E1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83" y="992531"/>
            <a:ext cx="7254955" cy="4080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332010-A326-42C4-926D-A4A8A1D452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023" y="4146709"/>
            <a:ext cx="3467266" cy="23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300220"/>
            <a:ext cx="46195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배경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jumbotron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파일을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044019"/>
            <a:ext cx="4377579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경고창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sweet alert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사이트를 이용해서 보다 예쁜 경고창을 만들어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Swal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경고창을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다음과 같은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가지 경우에 경고창이 뜨며 회원가입이 진행되지 않습니다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5A995-225B-F9A1-E53F-4BAF2C5D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2" y="1044019"/>
            <a:ext cx="6169832" cy="2698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BB137-D5FB-9CFD-72EA-600A887A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2" y="3930716"/>
            <a:ext cx="4311762" cy="23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969228"/>
            <a:ext cx="4619581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Reset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누를 경우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reset()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기능이 실행되어 입력한 내용이 모두 지워집니다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664222"/>
            <a:ext cx="4377579" cy="287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입력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회원정보를 입력하고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회원가입을 처리하는 파일인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processAddMember.jsp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정보를 보내주었습니다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 존재하는 아이디로 회원 가입을 할 경우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500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에러가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기본키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무결성 제약조건에 위배되었다는 에러입니다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중복되는 아이디로는 가입을 할 수 없습니다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29E131-9258-8C39-FF5E-3D22E7C452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80" y="976288"/>
            <a:ext cx="6068180" cy="3501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54D1AA-FDB9-1095-6034-77682813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1" y="4969228"/>
            <a:ext cx="6068180" cy="8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5230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2024</Words>
  <Application>Microsoft Office PowerPoint</Application>
  <PresentationFormat>와이드스크린</PresentationFormat>
  <Paragraphs>285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야놀자 야체 B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예지 구</cp:lastModifiedBy>
  <cp:revision>3</cp:revision>
  <dcterms:created xsi:type="dcterms:W3CDTF">2021-09-26T05:36:58Z</dcterms:created>
  <dcterms:modified xsi:type="dcterms:W3CDTF">2022-09-04T15:29:41Z</dcterms:modified>
</cp:coreProperties>
</file>